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  <p:sldId id="264" r:id="rId6"/>
    <p:sldId id="262" r:id="rId7"/>
    <p:sldId id="260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C7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Родительское собрание в младшей группе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323652"/>
            <a:ext cx="8136904" cy="3508977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ru-RU" sz="4400" b="1" u="sng" dirty="0">
                <a:solidFill>
                  <a:srgbClr val="4BC745"/>
                </a:solidFill>
              </a:rPr>
              <a:t>«</a:t>
            </a:r>
            <a:r>
              <a:rPr lang="ru-RU" sz="4400" b="1" u="sng" dirty="0" smtClean="0">
                <a:solidFill>
                  <a:srgbClr val="4BC745"/>
                </a:solidFill>
              </a:rPr>
              <a:t>Особенности развития</a:t>
            </a:r>
          </a:p>
          <a:p>
            <a:pPr marL="68580" indent="0" algn="ctr">
              <a:buNone/>
            </a:pPr>
            <a:r>
              <a:rPr lang="ru-RU" sz="4400" b="1" u="sng" dirty="0" smtClean="0">
                <a:solidFill>
                  <a:srgbClr val="4BC745"/>
                </a:solidFill>
              </a:rPr>
              <a:t> </a:t>
            </a:r>
            <a:r>
              <a:rPr lang="ru-RU" sz="4400" b="1" u="sng" dirty="0">
                <a:solidFill>
                  <a:srgbClr val="4BC745"/>
                </a:solidFill>
              </a:rPr>
              <a:t>детей 3-4 </a:t>
            </a:r>
            <a:r>
              <a:rPr lang="ru-RU" sz="4400" b="1" u="sng" dirty="0" smtClean="0">
                <a:solidFill>
                  <a:srgbClr val="4BC745"/>
                </a:solidFill>
              </a:rPr>
              <a:t>лет». </a:t>
            </a:r>
          </a:p>
          <a:p>
            <a:pPr marL="68580" indent="0" algn="ctr">
              <a:buNone/>
            </a:pPr>
            <a:r>
              <a:rPr lang="ru-RU" sz="4400" b="1" i="1" dirty="0" smtClean="0">
                <a:solidFill>
                  <a:srgbClr val="4BC745"/>
                </a:solidFill>
              </a:rPr>
              <a:t>Игровой тренинг</a:t>
            </a:r>
            <a:endParaRPr lang="ru-RU" sz="4400" b="1" i="1" dirty="0">
              <a:solidFill>
                <a:srgbClr val="4BC7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902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027664"/>
            <a:ext cx="7920880" cy="2185312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СПАСИБО ЗА ВНИМАНИЕ!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2996916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27664"/>
            <a:ext cx="8352928" cy="60113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/>
              <a:t>Росто</a:t>
            </a:r>
            <a:r>
              <a:rPr lang="ru-RU" b="1" dirty="0"/>
              <a:t> </a:t>
            </a:r>
            <a:r>
              <a:rPr lang="ru-RU" b="1" dirty="0" smtClean="0"/>
              <a:t>– весовые характеристики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Средний вес у мальчиков к четырем годам достигает 17 кг, 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Средний рост у мальчиков к четырем годам достигает 102 см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Средний вес у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девочек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– 16 кг. </a:t>
            </a:r>
            <a:endParaRPr lang="ru-RU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Средний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рост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четырем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годам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у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девочек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– </a:t>
            </a:r>
          </a:p>
          <a:p>
            <a:pPr marL="68580" indent="0">
              <a:buNone/>
            </a:pP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 100,6 </a:t>
            </a:r>
            <a:r>
              <a:rPr lang="ru-RU" b="1" dirty="0">
                <a:solidFill>
                  <a:schemeClr val="bg2">
                    <a:lumMod val="50000"/>
                  </a:schemeClr>
                </a:solidFill>
              </a:rPr>
              <a:t>см.</a:t>
            </a:r>
          </a:p>
        </p:txBody>
      </p:sp>
    </p:spTree>
    <p:extLst>
      <p:ext uri="{BB962C8B-B14F-4D97-AF65-F5344CB8AC3E}">
        <p14:creationId xmlns:p14="http://schemas.microsoft.com/office/powerpoint/2010/main" val="13201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792088"/>
          </a:xfrm>
        </p:spPr>
        <p:txBody>
          <a:bodyPr/>
          <a:lstStyle/>
          <a:p>
            <a:pPr algn="ctr"/>
            <a:r>
              <a:rPr lang="ru-RU" b="1" dirty="0"/>
              <a:t>К четырём годам: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64285"/>
            <a:ext cx="8460432" cy="47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2647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7776863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2193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764704"/>
            <a:ext cx="7681856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8233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240650" cy="5040560"/>
          </a:xfrm>
        </p:spPr>
        <p:txBody>
          <a:bodyPr>
            <a:normAutofit fontScale="90000"/>
          </a:bodyPr>
          <a:lstStyle/>
          <a:p>
            <a:r>
              <a:rPr lang="ru-RU" dirty="0"/>
              <a:t>1. </a:t>
            </a:r>
            <a:r>
              <a:rPr lang="ru-RU" b="1" dirty="0"/>
              <a:t>Игра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u="sng" dirty="0" smtClean="0"/>
              <a:t>«</a:t>
            </a:r>
            <a:r>
              <a:rPr lang="ru-RU" b="1" u="sng" dirty="0"/>
              <a:t>Во что играем мы с детьми»</a:t>
            </a:r>
            <a:br>
              <a:rPr lang="ru-RU" b="1" u="sng" dirty="0"/>
            </a:br>
            <a:r>
              <a:rPr lang="ru-RU" sz="3600" i="1" dirty="0"/>
              <a:t>По очереди передавать мячик и продолжить предложение «В </a:t>
            </a:r>
            <a:r>
              <a:rPr lang="ru-RU" sz="3600" i="1" dirty="0" smtClean="0"/>
              <a:t>свободное время </a:t>
            </a:r>
            <a:r>
              <a:rPr lang="ru-RU" sz="3600" i="1" dirty="0"/>
              <a:t>мы любим играть в…..», называть игру, в которую играют дома </a:t>
            </a:r>
            <a:r>
              <a:rPr lang="ru-RU" sz="3600" i="1" dirty="0" smtClean="0"/>
              <a:t>с ребенком</a:t>
            </a:r>
            <a:r>
              <a:rPr lang="ru-RU" sz="3600" i="1" dirty="0"/>
              <a:t>.</a:t>
            </a:r>
            <a:br>
              <a:rPr lang="ru-RU" sz="3600" i="1" dirty="0"/>
            </a:br>
            <a:endParaRPr lang="ru-RU" sz="3600" i="1" dirty="0"/>
          </a:p>
        </p:txBody>
      </p:sp>
    </p:spTree>
    <p:extLst>
      <p:ext uri="{BB962C8B-B14F-4D97-AF65-F5344CB8AC3E}">
        <p14:creationId xmlns:p14="http://schemas.microsoft.com/office/powerpoint/2010/main" val="3505219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2060848"/>
            <a:ext cx="7024744" cy="2160240"/>
          </a:xfrm>
        </p:spPr>
        <p:txBody>
          <a:bodyPr>
            <a:normAutofit fontScale="90000"/>
          </a:bodyPr>
          <a:lstStyle/>
          <a:p>
            <a:r>
              <a:rPr lang="ru-RU" dirty="0"/>
              <a:t>2. </a:t>
            </a:r>
            <a:r>
              <a:rPr lang="ru-RU" b="1" dirty="0"/>
              <a:t>Игра «Пантомимы»</a:t>
            </a:r>
            <a:br>
              <a:rPr lang="ru-RU" b="1" dirty="0"/>
            </a:br>
            <a:r>
              <a:rPr lang="ru-RU" i="1" dirty="0"/>
              <a:t>Родителям предлагается показать без </a:t>
            </a:r>
            <a:r>
              <a:rPr lang="ru-RU" i="1" dirty="0" smtClean="0"/>
              <a:t>слов показать: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646844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08912" cy="47525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3. Игра </a:t>
            </a:r>
            <a:br>
              <a:rPr lang="ru-RU" b="1" dirty="0" smtClean="0"/>
            </a:br>
            <a:r>
              <a:rPr lang="ru-RU" b="1" u="sng" dirty="0" smtClean="0"/>
              <a:t>«</a:t>
            </a:r>
            <a:r>
              <a:rPr lang="ru-RU" b="1" u="sng" dirty="0"/>
              <a:t>Черный ящик или что спрятано?»</a:t>
            </a:r>
            <a:br>
              <a:rPr lang="ru-RU" b="1" u="sng" dirty="0"/>
            </a:br>
            <a:r>
              <a:rPr lang="ru-RU" i="1" dirty="0"/>
              <a:t>Ваша задача угадать, что спрятано в коробке, используя наводящие вопросы,</a:t>
            </a:r>
            <a:br>
              <a:rPr lang="ru-RU" i="1" dirty="0"/>
            </a:br>
            <a:r>
              <a:rPr lang="ru-RU" i="1" dirty="0"/>
              <a:t>на которые я могу отвечать только односложно «ДА» и «НЕТ».</a:t>
            </a:r>
            <a:br>
              <a:rPr lang="ru-RU" i="1" dirty="0"/>
            </a:b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409325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345552"/>
          </a:xfrm>
        </p:spPr>
        <p:txBody>
          <a:bodyPr>
            <a:normAutofit/>
          </a:bodyPr>
          <a:lstStyle/>
          <a:p>
            <a:r>
              <a:rPr lang="ru-RU" b="1" dirty="0"/>
              <a:t>4. </a:t>
            </a:r>
            <a:r>
              <a:rPr lang="ru-RU" b="1" u="sng" dirty="0"/>
              <a:t>Рисунок «Солнышко», </a:t>
            </a:r>
            <a:r>
              <a:rPr lang="ru-RU" i="1" dirty="0"/>
              <a:t>на лучиках написать положительные качества</a:t>
            </a:r>
            <a:br>
              <a:rPr lang="ru-RU" i="1" dirty="0"/>
            </a:br>
            <a:r>
              <a:rPr lang="ru-RU" i="1" dirty="0"/>
              <a:t>вашего ребенка и презентовать.</a:t>
            </a:r>
            <a:br>
              <a:rPr lang="ru-RU" i="1" dirty="0"/>
            </a:b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9805589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</TotalTime>
  <Words>90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Родительское собрание в младшей группе</vt:lpstr>
      <vt:lpstr>Росто – весовые характеристики</vt:lpstr>
      <vt:lpstr>К четырём годам:</vt:lpstr>
      <vt:lpstr>Презентация PowerPoint</vt:lpstr>
      <vt:lpstr>Презентация PowerPoint</vt:lpstr>
      <vt:lpstr>1. Игра  «Во что играем мы с детьми» По очереди передавать мячик и продолжить предложение «В свободное время мы любим играть в…..», называть игру, в которую играют дома с ребенком. </vt:lpstr>
      <vt:lpstr>2. Игра «Пантомимы» Родителям предлагается показать без слов показать:</vt:lpstr>
      <vt:lpstr>3. Игра  «Черный ящик или что спрятано?» Ваша задача угадать, что спрятано в коробке, используя наводящие вопросы, на которые я могу отвечать только односложно «ДА» и «НЕТ». </vt:lpstr>
      <vt:lpstr>4. Рисунок «Солнышко», на лучиках написать положительные качества вашего ребенка и презентовать.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в младшей группе</dc:title>
  <dc:creator>Наталья</dc:creator>
  <cp:lastModifiedBy>Наталья</cp:lastModifiedBy>
  <cp:revision>3</cp:revision>
  <dcterms:created xsi:type="dcterms:W3CDTF">2023-09-28T03:49:28Z</dcterms:created>
  <dcterms:modified xsi:type="dcterms:W3CDTF">2023-09-28T04:14:46Z</dcterms:modified>
</cp:coreProperties>
</file>