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309" r:id="rId4"/>
    <p:sldId id="290" r:id="rId5"/>
    <p:sldId id="291" r:id="rId6"/>
    <p:sldId id="294" r:id="rId7"/>
    <p:sldId id="295" r:id="rId8"/>
    <p:sldId id="296" r:id="rId9"/>
    <p:sldId id="297" r:id="rId10"/>
    <p:sldId id="300" r:id="rId11"/>
    <p:sldId id="301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33171-C0B7-485D-BA65-292D7E1FFC38}" type="datetimeFigureOut">
              <a:rPr lang="ru-RU" smtClean="0"/>
              <a:pPr/>
              <a:t>14.06.2020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7903-B7FD-4C3D-9FC2-93F770B64B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84" y="1029335"/>
            <a:ext cx="7772400" cy="1470025"/>
          </a:xfrm>
        </p:spPr>
        <p:txBody>
          <a:bodyPr/>
          <a:lstStyle/>
          <a:p>
            <a:r>
              <a:rPr lang="ru-RU" dirty="0"/>
              <a:t>Отчёт по кружку «Оригами»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9191" y="4690436"/>
            <a:ext cx="4608512" cy="120024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Руководитель: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</a:p>
          <a:p>
            <a:r>
              <a:rPr lang="ru-RU" sz="2800" i="1" dirty="0">
                <a:solidFill>
                  <a:schemeClr val="tx1"/>
                </a:solidFill>
              </a:rPr>
              <a:t>Соколова Елена Михайловна</a:t>
            </a:r>
          </a:p>
        </p:txBody>
      </p:sp>
      <p:pic>
        <p:nvPicPr>
          <p:cNvPr id="4" name="Рисунок 3" descr="http://forkidsandmum.ru/pictures/toys/101371840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8284" y="2487031"/>
            <a:ext cx="4358640" cy="435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6196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3781" y="5752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41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0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32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706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34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Bahnschrift Condensed" panose="020B0502040204020203" pitchFamily="34" charset="0"/>
              </a:rPr>
              <a:t>Готовые работы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175924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414545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42784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86506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750431"/>
            <a:ext cx="7560840" cy="335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36195"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программы – ознакомление детей с искусством оригами,  всестороннее интеллектуальное и эстетическое развитие детей в процессе овладения элементарными приемами техники оригами, как художественного способа конструирования из бумаги.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66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640960" cy="532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3619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программы: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" marR="36195" algn="ctr">
              <a:lnSpc>
                <a:spcPct val="150000"/>
              </a:lnSpc>
              <a:spcAft>
                <a:spcPts val="0"/>
              </a:spcAft>
            </a:pPr>
            <a:r>
              <a:rPr lang="ru-RU" sz="1200" i="1" u="sng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ОБУЧАЮЩИЕ: </a:t>
            </a: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Знакомить детей с основными геометрическими понятиями: круг, квадрат, треугольник, угол, сторона, вершина и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и базовыми формами оригами.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умения следовать устным инструкциям.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Обучать различным приемам работы с бумагой.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Обогащать словарь ребенка специальными терминами.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Создавать композиции с изделиями, выполненными в технике оригами.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" marR="36195" algn="ctr">
              <a:lnSpc>
                <a:spcPct val="150000"/>
              </a:lnSpc>
              <a:spcAft>
                <a:spcPts val="0"/>
              </a:spcAft>
            </a:pPr>
            <a:r>
              <a:rPr lang="ru-RU" sz="1200" i="1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i="1" u="sng" cap="al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" marR="36195" algn="ctr">
              <a:lnSpc>
                <a:spcPct val="150000"/>
              </a:lnSpc>
              <a:spcAft>
                <a:spcPts val="0"/>
              </a:spcAft>
            </a:pPr>
            <a:r>
              <a:rPr lang="ru-RU" sz="1200" i="1" u="sng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Развивающие: </a:t>
            </a: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внимание, память, логическое и пространственное воображения.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мелкую моторику рук и глазомер.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художественный вкус, творческие способности и фантазии детей.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пространственное воображение.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" marR="36195" algn="ctr">
              <a:lnSpc>
                <a:spcPct val="150000"/>
              </a:lnSpc>
              <a:spcAft>
                <a:spcPts val="0"/>
              </a:spcAft>
            </a:pPr>
            <a:r>
              <a:rPr lang="ru-RU" sz="1200" i="1" u="sng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Воспитательные:</a:t>
            </a: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интерес к искусству оригами.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Способствовать созданию игровых ситуаций, расширять коммуникативные способности детей.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Совершенствовать трудовые навыки, формировать культуру труда, учить аккуратности, умению бережно и экономно использовать материал, содержать в порядке рабочее место.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8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620688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8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36" y="5752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4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518" y="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9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" y="1706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3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8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9588" y="-11112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15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83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Bahnschrift Condensed</vt:lpstr>
      <vt:lpstr>Calibri</vt:lpstr>
      <vt:lpstr>Times New Roman</vt:lpstr>
      <vt:lpstr>Wingdings</vt:lpstr>
      <vt:lpstr>Тема Office</vt:lpstr>
      <vt:lpstr>Отчёт по кружку «Оригами»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Готовые работы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Руслан</cp:lastModifiedBy>
  <cp:revision>30</cp:revision>
  <dcterms:created xsi:type="dcterms:W3CDTF">2013-03-14T12:00:26Z</dcterms:created>
  <dcterms:modified xsi:type="dcterms:W3CDTF">2020-06-14T02:34:43Z</dcterms:modified>
</cp:coreProperties>
</file>